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62" r:id="rId3"/>
    <p:sldId id="272" r:id="rId4"/>
    <p:sldId id="273" r:id="rId5"/>
    <p:sldId id="267" r:id="rId6"/>
    <p:sldId id="256" r:id="rId7"/>
    <p:sldId id="263" r:id="rId8"/>
    <p:sldId id="265" r:id="rId9"/>
    <p:sldId id="274" r:id="rId10"/>
    <p:sldId id="276" r:id="rId11"/>
    <p:sldId id="275" r:id="rId12"/>
    <p:sldId id="264" r:id="rId13"/>
    <p:sldId id="270" r:id="rId14"/>
    <p:sldId id="268" r:id="rId15"/>
    <p:sldId id="277" r:id="rId16"/>
    <p:sldId id="27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3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83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816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79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6989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921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8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503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796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89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87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98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64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40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50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28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79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61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2806C-2153-4697-B553-571E69D6B2AF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31F91-A876-4706-A91E-66BD8D485C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778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08216-7B36-4DD3-B6DC-2C8A622A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13DD0-16C7-4E27-B77F-0CFD968ED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4" t="3805" r="22188" b="47657"/>
          <a:stretch/>
        </p:blipFill>
        <p:spPr>
          <a:xfrm>
            <a:off x="0" y="1179159"/>
            <a:ext cx="2329010" cy="204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5834C-E96A-435D-AE22-BA7B28792933}"/>
              </a:ext>
            </a:extLst>
          </p:cNvPr>
          <p:cNvSpPr txBox="1"/>
          <p:nvPr/>
        </p:nvSpPr>
        <p:spPr>
          <a:xfrm>
            <a:off x="2038367" y="1075881"/>
            <a:ext cx="60232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0" dirty="0">
                <a:solidFill>
                  <a:schemeClr val="tx2">
                    <a:lumMod val="25000"/>
                  </a:schemeClr>
                </a:solidFill>
                <a:latin typeface="Arial Black" panose="020B0A04020102020204" pitchFamily="34" charset="0"/>
              </a:rPr>
              <a:t>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7E212-8339-4098-8FF3-0F74BEB00CCF}"/>
              </a:ext>
            </a:extLst>
          </p:cNvPr>
          <p:cNvSpPr txBox="1"/>
          <p:nvPr/>
        </p:nvSpPr>
        <p:spPr>
          <a:xfrm>
            <a:off x="2038367" y="2896882"/>
            <a:ext cx="9581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F6728-7DE7-4ACE-8A5B-D71CE7D096E3}"/>
              </a:ext>
            </a:extLst>
          </p:cNvPr>
          <p:cNvSpPr txBox="1"/>
          <p:nvPr/>
        </p:nvSpPr>
        <p:spPr>
          <a:xfrm>
            <a:off x="1627464" y="5195396"/>
            <a:ext cx="9160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Problem solving in C Laboratory  (UE19CS152)</a:t>
            </a:r>
          </a:p>
        </p:txBody>
      </p:sp>
    </p:spTree>
    <p:extLst>
      <p:ext uri="{BB962C8B-B14F-4D97-AF65-F5344CB8AC3E}">
        <p14:creationId xmlns:p14="http://schemas.microsoft.com/office/powerpoint/2010/main" val="400629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88778B-8795-4DE8-93B8-E15A24F7AF76}"/>
              </a:ext>
            </a:extLst>
          </p:cNvPr>
          <p:cNvSpPr txBox="1"/>
          <p:nvPr/>
        </p:nvSpPr>
        <p:spPr>
          <a:xfrm>
            <a:off x="242344" y="3420988"/>
            <a:ext cx="5058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remove1()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41ED4-BF23-487F-86DE-ABFC3A6FC768}"/>
              </a:ext>
            </a:extLst>
          </p:cNvPr>
          <p:cNvSpPr txBox="1"/>
          <p:nvPr/>
        </p:nvSpPr>
        <p:spPr>
          <a:xfrm>
            <a:off x="342784" y="179032"/>
            <a:ext cx="5058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edit()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63213-6BD1-41AE-82EB-2CF6D197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66" y="4077187"/>
            <a:ext cx="2836459" cy="2692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88942-94AC-46FE-AA28-E6D189E9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874" y="867411"/>
            <a:ext cx="2895851" cy="276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EA76-5C5A-4839-ADF8-883BE8DCD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41" r="64721" b="6705"/>
          <a:stretch/>
        </p:blipFill>
        <p:spPr>
          <a:xfrm>
            <a:off x="1100145" y="867411"/>
            <a:ext cx="4301202" cy="2307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CE3D2-BA16-450B-A5F7-256BED86FB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6" r="64721" b="40532"/>
          <a:stretch/>
        </p:blipFill>
        <p:spPr>
          <a:xfrm>
            <a:off x="1100145" y="4274526"/>
            <a:ext cx="4301202" cy="21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2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3A482D-180D-4CCB-A1ED-718AE42E1D9A}"/>
              </a:ext>
            </a:extLst>
          </p:cNvPr>
          <p:cNvSpPr txBox="1"/>
          <p:nvPr/>
        </p:nvSpPr>
        <p:spPr>
          <a:xfrm>
            <a:off x="496346" y="1286934"/>
            <a:ext cx="5058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display()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ECCC8-DB66-4E2B-AECE-0523A9B6E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5" r="56938" b="37654"/>
          <a:stretch/>
        </p:blipFill>
        <p:spPr>
          <a:xfrm>
            <a:off x="496346" y="2921000"/>
            <a:ext cx="5250108" cy="1837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38F86-E977-44DE-AC82-68E081760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46542" r="73681" b="16297"/>
          <a:stretch/>
        </p:blipFill>
        <p:spPr>
          <a:xfrm>
            <a:off x="8576733" y="2921000"/>
            <a:ext cx="2827867" cy="254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8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E1F5E9-8DD2-48AA-8280-11F56771AAE0}"/>
              </a:ext>
            </a:extLst>
          </p:cNvPr>
          <p:cNvSpPr txBox="1"/>
          <p:nvPr/>
        </p:nvSpPr>
        <p:spPr>
          <a:xfrm>
            <a:off x="268449" y="1577130"/>
            <a:ext cx="552834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If we type customer option .</a:t>
            </a:r>
          </a:p>
          <a:p>
            <a:endParaRPr lang="en-IN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Next option (Old customer (old )|| New customer(new))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IF you are not an old customer and you type old then it will first create your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You have to type only your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First person whose is created has customer id is 1000.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 the customer is increasing in the shop, customer id is increased by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Then at last bill is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If you want to continue then type 1.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2FAB2-AF13-4947-8055-819A8D156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14221" r="61124"/>
          <a:stretch/>
        </p:blipFill>
        <p:spPr>
          <a:xfrm>
            <a:off x="7645164" y="318781"/>
            <a:ext cx="4345497" cy="5882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7637B-260C-4E0C-B921-917633853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91713" r="70689"/>
          <a:stretch/>
        </p:blipFill>
        <p:spPr>
          <a:xfrm>
            <a:off x="7645164" y="6052658"/>
            <a:ext cx="4345497" cy="48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002603-2690-4DD8-856C-964ED935AC39}"/>
              </a:ext>
            </a:extLst>
          </p:cNvPr>
          <p:cNvSpPr txBox="1"/>
          <p:nvPr/>
        </p:nvSpPr>
        <p:spPr>
          <a:xfrm>
            <a:off x="327171" y="822121"/>
            <a:ext cx="7382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When we go through customer option , four function came in use.</a:t>
            </a: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1.bill() </a:t>
            </a: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contain old or new customer option.</a:t>
            </a:r>
            <a:endParaRPr lang="en-IN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2.bill1() </a:t>
            </a: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contain related to old customer.</a:t>
            </a:r>
            <a:endParaRPr lang="en-IN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3.bill2() </a:t>
            </a: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contain code related to new customer.</a:t>
            </a:r>
            <a:endParaRPr lang="en-IN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4.f_bill() </a:t>
            </a: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contain code related to bill generation.</a:t>
            </a:r>
            <a:endParaRPr lang="en-IN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2E3B6-848B-4CEB-B3CC-46E126AC8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5" y="3798332"/>
            <a:ext cx="5602710" cy="1676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6C3AB-7BB9-40CE-8FA9-06726CECDD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r="58326" b="31086"/>
          <a:stretch/>
        </p:blipFill>
        <p:spPr>
          <a:xfrm>
            <a:off x="7562819" y="340558"/>
            <a:ext cx="4106174" cy="3027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DDE1AA-E518-4085-BD8E-52543C1C8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12201" r="51011" b="15505"/>
          <a:stretch/>
        </p:blipFill>
        <p:spPr>
          <a:xfrm>
            <a:off x="7562819" y="3670019"/>
            <a:ext cx="4169106" cy="3043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601129-253E-4F27-A23B-422139671FDD}"/>
              </a:ext>
            </a:extLst>
          </p:cNvPr>
          <p:cNvSpPr txBox="1"/>
          <p:nvPr/>
        </p:nvSpPr>
        <p:spPr>
          <a:xfrm>
            <a:off x="327171" y="3429000"/>
            <a:ext cx="13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bill()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32C72-0D3D-4613-8860-D883D736FCF0}"/>
              </a:ext>
            </a:extLst>
          </p:cNvPr>
          <p:cNvSpPr txBox="1"/>
          <p:nvPr/>
        </p:nvSpPr>
        <p:spPr>
          <a:xfrm>
            <a:off x="7562819" y="3360069"/>
            <a:ext cx="13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bill1()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4938B-5BC3-4C3C-80FD-41DFE52624D5}"/>
              </a:ext>
            </a:extLst>
          </p:cNvPr>
          <p:cNvSpPr txBox="1"/>
          <p:nvPr/>
        </p:nvSpPr>
        <p:spPr>
          <a:xfrm>
            <a:off x="7487729" y="32073"/>
            <a:ext cx="127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bill2()</a:t>
            </a:r>
          </a:p>
        </p:txBody>
      </p:sp>
    </p:spTree>
    <p:extLst>
      <p:ext uri="{BB962C8B-B14F-4D97-AF65-F5344CB8AC3E}">
        <p14:creationId xmlns:p14="http://schemas.microsoft.com/office/powerpoint/2010/main" val="556585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13AABA-0060-451C-8B74-C77FA099A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" t="12844" r="39106" b="5505"/>
          <a:stretch/>
        </p:blipFill>
        <p:spPr>
          <a:xfrm>
            <a:off x="327171" y="1644560"/>
            <a:ext cx="5768829" cy="436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C6725-2179-4461-BC14-87A4E414D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73" r="13074"/>
          <a:stretch/>
        </p:blipFill>
        <p:spPr>
          <a:xfrm>
            <a:off x="6293611" y="1644560"/>
            <a:ext cx="5837185" cy="4255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E3FFD-A785-40F2-A988-3FBB31940E24}"/>
              </a:ext>
            </a:extLst>
          </p:cNvPr>
          <p:cNvSpPr txBox="1"/>
          <p:nvPr/>
        </p:nvSpPr>
        <p:spPr>
          <a:xfrm>
            <a:off x="327171" y="1123570"/>
            <a:ext cx="2491531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f_bill</a:t>
            </a:r>
            <a:r>
              <a:rPr lang="en-IN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4462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E74FCB-CD17-4DAC-8EE4-6BF08D37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" y="299508"/>
            <a:ext cx="4514850" cy="1009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05F570-34F3-4C08-86FD-E4FB5685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95" y="372533"/>
            <a:ext cx="2733675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035A4-FC45-457D-8CDA-028D61D97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1642533"/>
            <a:ext cx="40640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CDE7C-D0C1-4EB0-AD96-51736E24D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65" y="3983567"/>
            <a:ext cx="4690534" cy="2345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68BDF3-29C9-40BA-AE32-FB0BE8668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766" y="2510367"/>
            <a:ext cx="3818467" cy="38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136AC-6312-4999-9C0D-22085B2B175D}"/>
              </a:ext>
            </a:extLst>
          </p:cNvPr>
          <p:cNvSpPr txBox="1"/>
          <p:nvPr/>
        </p:nvSpPr>
        <p:spPr>
          <a:xfrm>
            <a:off x="2201333" y="1507066"/>
            <a:ext cx="6832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EXECUTION OF </a:t>
            </a:r>
          </a:p>
          <a:p>
            <a:pPr algn="ctr"/>
            <a:r>
              <a:rPr lang="en-IN" sz="88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55596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95B8141-0542-4177-855D-8B109D5B63F2}"/>
              </a:ext>
            </a:extLst>
          </p:cNvPr>
          <p:cNvSpPr txBox="1"/>
          <p:nvPr/>
        </p:nvSpPr>
        <p:spPr>
          <a:xfrm>
            <a:off x="1916612" y="2315594"/>
            <a:ext cx="8358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  YOU </a:t>
            </a:r>
          </a:p>
          <a:p>
            <a:endParaRPr lang="en-IN" sz="96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416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9F669-9F43-449E-824E-E9A547CBEC29}"/>
              </a:ext>
            </a:extLst>
          </p:cNvPr>
          <p:cNvSpPr txBox="1"/>
          <p:nvPr/>
        </p:nvSpPr>
        <p:spPr>
          <a:xfrm>
            <a:off x="1082179" y="1795244"/>
            <a:ext cx="9462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 BILLING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D4B62-1D57-40A9-8B6A-246839412FCA}"/>
              </a:ext>
            </a:extLst>
          </p:cNvPr>
          <p:cNvSpPr txBox="1"/>
          <p:nvPr/>
        </p:nvSpPr>
        <p:spPr>
          <a:xfrm>
            <a:off x="1082179" y="4444306"/>
            <a:ext cx="396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(PROJECT NO.  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2B40-8A10-4272-B43F-877888E8FA8F}"/>
              </a:ext>
            </a:extLst>
          </p:cNvPr>
          <p:cNvSpPr txBox="1"/>
          <p:nvPr/>
        </p:nvSpPr>
        <p:spPr>
          <a:xfrm>
            <a:off x="1082180" y="746620"/>
            <a:ext cx="8053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3AB4A-DD19-4595-B873-E467CDE74DE3}"/>
              </a:ext>
            </a:extLst>
          </p:cNvPr>
          <p:cNvSpPr/>
          <p:nvPr/>
        </p:nvSpPr>
        <p:spPr>
          <a:xfrm>
            <a:off x="1159079" y="1308119"/>
            <a:ext cx="9873842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19DDC-5513-4E30-B18D-39550A01ECC0}"/>
              </a:ext>
            </a:extLst>
          </p:cNvPr>
          <p:cNvSpPr/>
          <p:nvPr/>
        </p:nvSpPr>
        <p:spPr>
          <a:xfrm>
            <a:off x="1159079" y="1408787"/>
            <a:ext cx="9873842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4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FA154F-8092-4D1F-813F-C5786F0346EA}"/>
              </a:ext>
            </a:extLst>
          </p:cNvPr>
          <p:cNvSpPr txBox="1"/>
          <p:nvPr/>
        </p:nvSpPr>
        <p:spPr>
          <a:xfrm>
            <a:off x="922789" y="411061"/>
            <a:ext cx="1022618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 TEAM 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Abu </a:t>
            </a:r>
            <a:r>
              <a:rPr lang="en-IN" dirty="0" err="1">
                <a:solidFill>
                  <a:schemeClr val="tx1">
                    <a:lumMod val="50000"/>
                  </a:schemeClr>
                </a:solidFill>
              </a:rPr>
              <a:t>Sufian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 (PES1UG19CS024)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Varun  (PES1UG19EC343)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tx1">
                    <a:lumMod val="50000"/>
                  </a:schemeClr>
                </a:solidFill>
              </a:rPr>
              <a:t>Shreenivas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 (PES1UG19EC285)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Samarth Kumar (PES1UG19CS424)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50000"/>
                </a:schemeClr>
              </a:solidFill>
            </a:endParaRPr>
          </a:p>
          <a:p>
            <a:endParaRPr lang="en-IN" sz="40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IN" sz="40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IN" sz="4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IN" sz="4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 GUIDE  NAME</a:t>
            </a:r>
          </a:p>
          <a:p>
            <a:r>
              <a:rPr lang="en-IN" b="1" i="1" dirty="0">
                <a:solidFill>
                  <a:schemeClr val="tx1">
                    <a:lumMod val="50000"/>
                  </a:schemeClr>
                </a:solidFill>
              </a:rPr>
              <a:t>NITHIN</a:t>
            </a:r>
          </a:p>
          <a:p>
            <a:endParaRPr lang="en-IN" b="1" i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IN" dirty="0">
              <a:solidFill>
                <a:schemeClr val="tx1">
                  <a:lumMod val="50000"/>
                </a:schemeClr>
              </a:solidFill>
            </a:endParaRPr>
          </a:p>
          <a:p>
            <a:endParaRPr lang="en-IN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A3BA-92C0-4800-AA98-FD8DC9C13675}"/>
              </a:ext>
            </a:extLst>
          </p:cNvPr>
          <p:cNvSpPr/>
          <p:nvPr/>
        </p:nvSpPr>
        <p:spPr>
          <a:xfrm>
            <a:off x="922789" y="981512"/>
            <a:ext cx="9873842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CA60EF-B2A3-4343-97AC-4211035DB3DE}"/>
              </a:ext>
            </a:extLst>
          </p:cNvPr>
          <p:cNvSpPr/>
          <p:nvPr/>
        </p:nvSpPr>
        <p:spPr>
          <a:xfrm>
            <a:off x="922789" y="4783123"/>
            <a:ext cx="9873842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38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34869B-49B7-4169-B109-B17A6DC3E5FA}"/>
              </a:ext>
            </a:extLst>
          </p:cNvPr>
          <p:cNvSpPr/>
          <p:nvPr/>
        </p:nvSpPr>
        <p:spPr>
          <a:xfrm>
            <a:off x="1706976" y="1498089"/>
            <a:ext cx="2567031" cy="61239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CF9034-F20E-40C2-9D97-CD3E00061547}"/>
              </a:ext>
            </a:extLst>
          </p:cNvPr>
          <p:cNvSpPr/>
          <p:nvPr/>
        </p:nvSpPr>
        <p:spPr>
          <a:xfrm>
            <a:off x="8379179" y="1450851"/>
            <a:ext cx="2567031" cy="61239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8345A0-90BD-4E8A-ABBA-AC21B1BAE147}"/>
              </a:ext>
            </a:extLst>
          </p:cNvPr>
          <p:cNvSpPr/>
          <p:nvPr/>
        </p:nvSpPr>
        <p:spPr>
          <a:xfrm>
            <a:off x="295582" y="2665710"/>
            <a:ext cx="1917861" cy="4411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DDA376-750C-4E9B-B5ED-92BE367550F3}"/>
              </a:ext>
            </a:extLst>
          </p:cNvPr>
          <p:cNvSpPr/>
          <p:nvPr/>
        </p:nvSpPr>
        <p:spPr>
          <a:xfrm>
            <a:off x="7566106" y="2707012"/>
            <a:ext cx="2080468" cy="4411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A94B81-56A6-4420-856A-ACC2ECBEDF61}"/>
              </a:ext>
            </a:extLst>
          </p:cNvPr>
          <p:cNvSpPr/>
          <p:nvPr/>
        </p:nvSpPr>
        <p:spPr>
          <a:xfrm>
            <a:off x="7566104" y="5048058"/>
            <a:ext cx="2096456" cy="4411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932E55-C53A-41A9-88D7-31F54B746F36}"/>
              </a:ext>
            </a:extLst>
          </p:cNvPr>
          <p:cNvSpPr/>
          <p:nvPr/>
        </p:nvSpPr>
        <p:spPr>
          <a:xfrm>
            <a:off x="7566104" y="3752836"/>
            <a:ext cx="2080470" cy="4411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BB7CC-94EC-4083-A379-8ADD71D9178F}"/>
              </a:ext>
            </a:extLst>
          </p:cNvPr>
          <p:cNvSpPr txBox="1"/>
          <p:nvPr/>
        </p:nvSpPr>
        <p:spPr>
          <a:xfrm>
            <a:off x="2256455" y="1619622"/>
            <a:ext cx="208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tx1">
                    <a:lumMod val="65000"/>
                  </a:schemeClr>
                </a:solidFill>
              </a:rPr>
              <a:t>Customer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A29A8-3BC3-4A49-8688-D87E923A1B64}"/>
              </a:ext>
            </a:extLst>
          </p:cNvPr>
          <p:cNvSpPr txBox="1"/>
          <p:nvPr/>
        </p:nvSpPr>
        <p:spPr>
          <a:xfrm>
            <a:off x="8968820" y="1537654"/>
            <a:ext cx="208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tx1">
                    <a:lumMod val="65000"/>
                  </a:schemeClr>
                </a:solidFill>
              </a:rPr>
              <a:t>Shopkeeper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6597E25-D793-42B5-AB8C-3827493E8045}"/>
              </a:ext>
            </a:extLst>
          </p:cNvPr>
          <p:cNvSpPr/>
          <p:nvPr/>
        </p:nvSpPr>
        <p:spPr>
          <a:xfrm>
            <a:off x="10385056" y="4298612"/>
            <a:ext cx="1600899" cy="4411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9C2EB8-07E9-406E-A3DB-168080A40034}"/>
              </a:ext>
            </a:extLst>
          </p:cNvPr>
          <p:cNvSpPr txBox="1"/>
          <p:nvPr/>
        </p:nvSpPr>
        <p:spPr>
          <a:xfrm>
            <a:off x="7663703" y="5071488"/>
            <a:ext cx="1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Edit Items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F194FE-11AB-443E-8F02-DFBD50B24F59}"/>
              </a:ext>
            </a:extLst>
          </p:cNvPr>
          <p:cNvSpPr txBox="1"/>
          <p:nvPr/>
        </p:nvSpPr>
        <p:spPr>
          <a:xfrm>
            <a:off x="7700620" y="2737499"/>
            <a:ext cx="135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Add Items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17FD41-A1FF-409F-B510-72E24183AD46}"/>
              </a:ext>
            </a:extLst>
          </p:cNvPr>
          <p:cNvSpPr txBox="1"/>
          <p:nvPr/>
        </p:nvSpPr>
        <p:spPr>
          <a:xfrm>
            <a:off x="7582090" y="3767361"/>
            <a:ext cx="183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Delete Items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6F1DB-63E8-4FDC-BA6D-E21DF322C8D6}"/>
              </a:ext>
            </a:extLst>
          </p:cNvPr>
          <p:cNvSpPr txBox="1"/>
          <p:nvPr/>
        </p:nvSpPr>
        <p:spPr>
          <a:xfrm>
            <a:off x="10668608" y="4334506"/>
            <a:ext cx="208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Display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89DEB-3E41-4EEB-80C0-43603EB0F8F3}"/>
              </a:ext>
            </a:extLst>
          </p:cNvPr>
          <p:cNvSpPr txBox="1"/>
          <p:nvPr/>
        </p:nvSpPr>
        <p:spPr>
          <a:xfrm>
            <a:off x="7566104" y="6101350"/>
            <a:ext cx="208047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Display customer</a:t>
            </a:r>
          </a:p>
        </p:txBody>
      </p:sp>
      <p:sp>
        <p:nvSpPr>
          <p:cNvPr id="68" name="Arrow: Bent 67">
            <a:extLst>
              <a:ext uri="{FF2B5EF4-FFF2-40B4-BE49-F238E27FC236}">
                <a16:creationId xmlns:a16="http://schemas.microsoft.com/office/drawing/2014/main" id="{B6A21942-84F8-49AC-9ED7-8EDF07DBF71A}"/>
              </a:ext>
            </a:extLst>
          </p:cNvPr>
          <p:cNvSpPr/>
          <p:nvPr/>
        </p:nvSpPr>
        <p:spPr>
          <a:xfrm rot="5400000">
            <a:off x="10096929" y="2664515"/>
            <a:ext cx="1211530" cy="1811016"/>
          </a:xfrm>
          <a:prstGeom prst="bentArrow">
            <a:avLst>
              <a:gd name="adj1" fmla="val 5063"/>
              <a:gd name="adj2" fmla="val 9335"/>
              <a:gd name="adj3" fmla="val 25000"/>
              <a:gd name="adj4" fmla="val 45886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" name="Arrow: Bent 68">
            <a:extLst>
              <a:ext uri="{FF2B5EF4-FFF2-40B4-BE49-F238E27FC236}">
                <a16:creationId xmlns:a16="http://schemas.microsoft.com/office/drawing/2014/main" id="{425C31DA-1A13-487E-AFD9-A7973C678D81}"/>
              </a:ext>
            </a:extLst>
          </p:cNvPr>
          <p:cNvSpPr/>
          <p:nvPr/>
        </p:nvSpPr>
        <p:spPr>
          <a:xfrm rot="5400000">
            <a:off x="10226257" y="3474007"/>
            <a:ext cx="326091" cy="1113813"/>
          </a:xfrm>
          <a:prstGeom prst="bentArrow">
            <a:avLst>
              <a:gd name="adj1" fmla="val 17068"/>
              <a:gd name="adj2" fmla="val 22562"/>
              <a:gd name="adj3" fmla="val 48808"/>
              <a:gd name="adj4" fmla="val 43750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" name="Arrow: Bent 69">
            <a:extLst>
              <a:ext uri="{FF2B5EF4-FFF2-40B4-BE49-F238E27FC236}">
                <a16:creationId xmlns:a16="http://schemas.microsoft.com/office/drawing/2014/main" id="{37238961-33D4-4427-87B9-1C4CEF65F601}"/>
              </a:ext>
            </a:extLst>
          </p:cNvPr>
          <p:cNvSpPr/>
          <p:nvPr/>
        </p:nvSpPr>
        <p:spPr>
          <a:xfrm rot="5400000" flipH="1">
            <a:off x="10232347" y="4462605"/>
            <a:ext cx="416989" cy="1216894"/>
          </a:xfrm>
          <a:prstGeom prst="bentArrow">
            <a:avLst>
              <a:gd name="adj1" fmla="val 17068"/>
              <a:gd name="adj2" fmla="val 22562"/>
              <a:gd name="adj3" fmla="val 48808"/>
              <a:gd name="adj4" fmla="val 43750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1" name="Arrow: Bent 70">
            <a:extLst>
              <a:ext uri="{FF2B5EF4-FFF2-40B4-BE49-F238E27FC236}">
                <a16:creationId xmlns:a16="http://schemas.microsoft.com/office/drawing/2014/main" id="{FF3974F8-324B-4C51-8132-9728330A2B2C}"/>
              </a:ext>
            </a:extLst>
          </p:cNvPr>
          <p:cNvSpPr/>
          <p:nvPr/>
        </p:nvSpPr>
        <p:spPr>
          <a:xfrm rot="5400000" flipH="1">
            <a:off x="10096171" y="4664213"/>
            <a:ext cx="1414327" cy="1811016"/>
          </a:xfrm>
          <a:prstGeom prst="bentArrow">
            <a:avLst>
              <a:gd name="adj1" fmla="val 5063"/>
              <a:gd name="adj2" fmla="val 9335"/>
              <a:gd name="adj3" fmla="val 25000"/>
              <a:gd name="adj4" fmla="val 45886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3CFAB3-F6C8-4FCC-BC1A-CF4050CD0145}"/>
              </a:ext>
            </a:extLst>
          </p:cNvPr>
          <p:cNvSpPr/>
          <p:nvPr/>
        </p:nvSpPr>
        <p:spPr>
          <a:xfrm>
            <a:off x="3691033" y="2636225"/>
            <a:ext cx="1917861" cy="4411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3AEAE24-AEC4-41C1-A5A9-F8D19CE89A4D}"/>
              </a:ext>
            </a:extLst>
          </p:cNvPr>
          <p:cNvSpPr/>
          <p:nvPr/>
        </p:nvSpPr>
        <p:spPr>
          <a:xfrm>
            <a:off x="2176398" y="4024271"/>
            <a:ext cx="1600899" cy="4411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56C0AB-041E-48EF-A60C-584D0E7A75E9}"/>
              </a:ext>
            </a:extLst>
          </p:cNvPr>
          <p:cNvSpPr txBox="1"/>
          <p:nvPr/>
        </p:nvSpPr>
        <p:spPr>
          <a:xfrm>
            <a:off x="3777297" y="2669252"/>
            <a:ext cx="208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Old Customer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906B35-11B0-48F0-AB3B-A4025EB5CF5C}"/>
              </a:ext>
            </a:extLst>
          </p:cNvPr>
          <p:cNvSpPr txBox="1"/>
          <p:nvPr/>
        </p:nvSpPr>
        <p:spPr>
          <a:xfrm>
            <a:off x="2650798" y="4050218"/>
            <a:ext cx="208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Bill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84D3564-1377-46EA-B9F6-4FEBD16CFBB6}"/>
              </a:ext>
            </a:extLst>
          </p:cNvPr>
          <p:cNvSpPr txBox="1"/>
          <p:nvPr/>
        </p:nvSpPr>
        <p:spPr>
          <a:xfrm>
            <a:off x="350888" y="2671027"/>
            <a:ext cx="239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New Customer</a:t>
            </a:r>
          </a:p>
        </p:txBody>
      </p:sp>
      <p:sp>
        <p:nvSpPr>
          <p:cNvPr id="79" name="Arrow: Bent 78">
            <a:extLst>
              <a:ext uri="{FF2B5EF4-FFF2-40B4-BE49-F238E27FC236}">
                <a16:creationId xmlns:a16="http://schemas.microsoft.com/office/drawing/2014/main" id="{4F7AB3BC-26EF-48EA-BAD4-8CD93E46628E}"/>
              </a:ext>
            </a:extLst>
          </p:cNvPr>
          <p:cNvSpPr/>
          <p:nvPr/>
        </p:nvSpPr>
        <p:spPr>
          <a:xfrm rot="10800000">
            <a:off x="3891583" y="3387601"/>
            <a:ext cx="1063679" cy="931275"/>
          </a:xfrm>
          <a:prstGeom prst="bentArrow">
            <a:avLst>
              <a:gd name="adj1" fmla="val 6252"/>
              <a:gd name="adj2" fmla="val 10604"/>
              <a:gd name="adj3" fmla="val 41615"/>
              <a:gd name="adj4" fmla="val 45886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0" name="Arrow: Bent 79">
            <a:extLst>
              <a:ext uri="{FF2B5EF4-FFF2-40B4-BE49-F238E27FC236}">
                <a16:creationId xmlns:a16="http://schemas.microsoft.com/office/drawing/2014/main" id="{6BB21B67-514D-45B9-A132-144B18B2B2ED}"/>
              </a:ext>
            </a:extLst>
          </p:cNvPr>
          <p:cNvSpPr/>
          <p:nvPr/>
        </p:nvSpPr>
        <p:spPr>
          <a:xfrm rot="10800000" flipH="1">
            <a:off x="1048410" y="3321543"/>
            <a:ext cx="944194" cy="931276"/>
          </a:xfrm>
          <a:prstGeom prst="bentArrow">
            <a:avLst>
              <a:gd name="adj1" fmla="val 6252"/>
              <a:gd name="adj2" fmla="val 10604"/>
              <a:gd name="adj3" fmla="val 41615"/>
              <a:gd name="adj4" fmla="val 45886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310B503-B847-40A6-A183-49D1DF7CE3F2}"/>
              </a:ext>
            </a:extLst>
          </p:cNvPr>
          <p:cNvSpPr txBox="1"/>
          <p:nvPr/>
        </p:nvSpPr>
        <p:spPr>
          <a:xfrm>
            <a:off x="295099" y="208334"/>
            <a:ext cx="836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 DIGRAM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E597FD-E1F1-4675-89DB-673DBCD78C05}"/>
              </a:ext>
            </a:extLst>
          </p:cNvPr>
          <p:cNvSpPr/>
          <p:nvPr/>
        </p:nvSpPr>
        <p:spPr>
          <a:xfrm>
            <a:off x="355485" y="724872"/>
            <a:ext cx="9873842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2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93091-2675-4228-988F-56FB1F3E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72" b="48134"/>
          <a:stretch/>
        </p:blipFill>
        <p:spPr>
          <a:xfrm>
            <a:off x="486562" y="2214694"/>
            <a:ext cx="4798502" cy="3556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690A7-8EBC-469D-985B-20B301E99894}"/>
              </a:ext>
            </a:extLst>
          </p:cNvPr>
          <p:cNvSpPr txBox="1"/>
          <p:nvPr/>
        </p:nvSpPr>
        <p:spPr>
          <a:xfrm>
            <a:off x="369116" y="1199626"/>
            <a:ext cx="755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We are using data structure in the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These are the function  we are going to use in the code.</a:t>
            </a:r>
          </a:p>
        </p:txBody>
      </p:sp>
    </p:spTree>
    <p:extLst>
      <p:ext uri="{BB962C8B-B14F-4D97-AF65-F5344CB8AC3E}">
        <p14:creationId xmlns:p14="http://schemas.microsoft.com/office/powerpoint/2010/main" val="61586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95A663-E06D-4261-8A1F-C669B0D39661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754C4-41F0-479E-840D-D432A4C19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7948" r="58954" b="77132"/>
          <a:stretch/>
        </p:blipFill>
        <p:spPr>
          <a:xfrm>
            <a:off x="6459522" y="570919"/>
            <a:ext cx="5185615" cy="12726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3255CD-E47F-4A20-A0E2-AF5FC8E27A8C}"/>
              </a:ext>
            </a:extLst>
          </p:cNvPr>
          <p:cNvSpPr txBox="1"/>
          <p:nvPr/>
        </p:nvSpPr>
        <p:spPr>
          <a:xfrm>
            <a:off x="629174" y="2367171"/>
            <a:ext cx="437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Project is started is by asking two option ( customer || shopkeeper 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6C3DC-46AF-4F78-A411-3A308B169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t="51966" r="60574"/>
          <a:stretch/>
        </p:blipFill>
        <p:spPr>
          <a:xfrm>
            <a:off x="6459522" y="2521431"/>
            <a:ext cx="4885183" cy="35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B1BC68-4063-49F8-BA36-C6DB19463382}"/>
              </a:ext>
            </a:extLst>
          </p:cNvPr>
          <p:cNvSpPr txBox="1"/>
          <p:nvPr/>
        </p:nvSpPr>
        <p:spPr>
          <a:xfrm>
            <a:off x="659935" y="2418125"/>
            <a:ext cx="3775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Suppose we have shopkeeper an option shopkeeper.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Then  it ask password  that  password is shopkeeper.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AF7C7-3826-4D15-9138-5EFF3789B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8" r="62844" b="23915"/>
          <a:stretch/>
        </p:blipFill>
        <p:spPr>
          <a:xfrm>
            <a:off x="6549006" y="3682626"/>
            <a:ext cx="4001550" cy="1682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F0503-0925-4E82-B339-91D1CDF83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2" r="27562" b="81118"/>
          <a:stretch/>
        </p:blipFill>
        <p:spPr>
          <a:xfrm>
            <a:off x="6377247" y="1853967"/>
            <a:ext cx="4173309" cy="6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1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BFAFAD-F103-4613-8E69-468AEDD90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7" r="21973" b="31743"/>
          <a:stretch/>
        </p:blipFill>
        <p:spPr>
          <a:xfrm>
            <a:off x="343947" y="3785532"/>
            <a:ext cx="6302441" cy="2223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700F2-CA5C-41FB-9218-F97A80FC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749" y="700803"/>
            <a:ext cx="3353091" cy="5456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9F5ED-F4E0-46AF-93BC-A8B577987514}"/>
              </a:ext>
            </a:extLst>
          </p:cNvPr>
          <p:cNvSpPr txBox="1"/>
          <p:nvPr/>
        </p:nvSpPr>
        <p:spPr>
          <a:xfrm>
            <a:off x="343947" y="471880"/>
            <a:ext cx="50585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 shopkeeper 2, there are seven functions.</a:t>
            </a: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1.display()  </a:t>
            </a: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for display </a:t>
            </a:r>
            <a:r>
              <a:rPr lang="en-IN" dirty="0" err="1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exsiting</a:t>
            </a:r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customer.</a:t>
            </a: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2.add()  add items</a:t>
            </a: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3.edit()  edit items(type old item, new items)</a:t>
            </a: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4.remove1(item)  remove items.</a:t>
            </a: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5.displayitem()  display items.</a:t>
            </a: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6. If  we type 6 option, then it is closed.</a:t>
            </a:r>
          </a:p>
          <a:p>
            <a:r>
              <a:rPr lang="en-IN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7.start() it goes to starting part of code.</a:t>
            </a:r>
          </a:p>
          <a:p>
            <a:endParaRPr lang="en-IN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54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BB5A1F-D9D3-4777-A084-72D792F1B471}"/>
              </a:ext>
            </a:extLst>
          </p:cNvPr>
          <p:cNvSpPr txBox="1"/>
          <p:nvPr/>
        </p:nvSpPr>
        <p:spPr>
          <a:xfrm>
            <a:off x="701959" y="827480"/>
            <a:ext cx="505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add()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B08F3-3B4B-4762-A008-BB19D3A47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21358" r="74444" b="9507"/>
          <a:stretch/>
        </p:blipFill>
        <p:spPr>
          <a:xfrm>
            <a:off x="7225483" y="1405465"/>
            <a:ext cx="2771786" cy="4741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6C3160-EE6F-4A09-90AC-31005AC0F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t="39138" r="74480" b="29009"/>
          <a:stretch/>
        </p:blipFill>
        <p:spPr>
          <a:xfrm>
            <a:off x="701959" y="2336800"/>
            <a:ext cx="3107267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36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3045</TotalTime>
  <Words>375</Words>
  <Application>Microsoft Office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Bookman Old Style</vt:lpstr>
      <vt:lpstr>Rockwell</vt:lpstr>
      <vt:lpstr>Times New Roman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Samarth Kumar</dc:creator>
  <cp:lastModifiedBy>Samarth Kumar</cp:lastModifiedBy>
  <cp:revision>42</cp:revision>
  <dcterms:created xsi:type="dcterms:W3CDTF">2020-04-10T10:19:33Z</dcterms:created>
  <dcterms:modified xsi:type="dcterms:W3CDTF">2020-04-17T09:37:50Z</dcterms:modified>
</cp:coreProperties>
</file>